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ns Bold" charset="1" panose="020B080603050402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06" t="0" r="-880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302136"/>
            <a:ext cx="7200856" cy="5682727"/>
          </a:xfrm>
          <a:custGeom>
            <a:avLst/>
            <a:gdLst/>
            <a:ahLst/>
            <a:cxnLst/>
            <a:rect r="r" b="b" t="t" l="l"/>
            <a:pathLst>
              <a:path h="5682727" w="7200856">
                <a:moveTo>
                  <a:pt x="0" y="0"/>
                </a:moveTo>
                <a:lnTo>
                  <a:pt x="7200856" y="0"/>
                </a:lnTo>
                <a:lnTo>
                  <a:pt x="7200856" y="5682728"/>
                </a:lnTo>
                <a:lnTo>
                  <a:pt x="0" y="5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856434" y="962025"/>
            <a:ext cx="10575131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PROCESAMIENTO DE IMÁGENES CON PYTHON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5961" y="2302136"/>
            <a:ext cx="7124404" cy="5682727"/>
          </a:xfrm>
          <a:custGeom>
            <a:avLst/>
            <a:gdLst/>
            <a:ahLst/>
            <a:cxnLst/>
            <a:rect r="r" b="b" t="t" l="l"/>
            <a:pathLst>
              <a:path h="5682727" w="7124404">
                <a:moveTo>
                  <a:pt x="0" y="0"/>
                </a:moveTo>
                <a:lnTo>
                  <a:pt x="7124404" y="0"/>
                </a:lnTo>
                <a:lnTo>
                  <a:pt x="7124404" y="5682728"/>
                </a:lnTo>
                <a:lnTo>
                  <a:pt x="0" y="5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43746" y="8628380"/>
            <a:ext cx="11200507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SE TRATAN LAS IMÁGENES COMO MATRICES RGB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DE 3 CAPAS: ROJA, VERDE Y AZUL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30780" y="1173611"/>
            <a:ext cx="8826439" cy="5871866"/>
          </a:xfrm>
          <a:custGeom>
            <a:avLst/>
            <a:gdLst/>
            <a:ahLst/>
            <a:cxnLst/>
            <a:rect r="r" b="b" t="t" l="l"/>
            <a:pathLst>
              <a:path h="5871866" w="8826439">
                <a:moveTo>
                  <a:pt x="0" y="0"/>
                </a:moveTo>
                <a:lnTo>
                  <a:pt x="8826440" y="0"/>
                </a:lnTo>
                <a:lnTo>
                  <a:pt x="8826440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39139" y="7254036"/>
            <a:ext cx="8209722" cy="226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286">
                <a:solidFill>
                  <a:srgbClr val="000000"/>
                </a:solidFill>
                <a:latin typeface="Open Sans Bold"/>
              </a:rPr>
              <a:t>PODEMOS DESESTRUCTURAR UNA IMAGEN EN SUS COLORES PRIMARIOS RGB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0331" y="4511196"/>
            <a:ext cx="8596635" cy="5768944"/>
          </a:xfrm>
          <a:custGeom>
            <a:avLst/>
            <a:gdLst/>
            <a:ahLst/>
            <a:cxnLst/>
            <a:rect r="r" b="b" t="t" l="l"/>
            <a:pathLst>
              <a:path h="5768944" w="8596635">
                <a:moveTo>
                  <a:pt x="0" y="0"/>
                </a:moveTo>
                <a:lnTo>
                  <a:pt x="8596635" y="0"/>
                </a:lnTo>
                <a:lnTo>
                  <a:pt x="8596635" y="5768943"/>
                </a:lnTo>
                <a:lnTo>
                  <a:pt x="0" y="5768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28648" y="0"/>
            <a:ext cx="8630703" cy="5768944"/>
          </a:xfrm>
          <a:custGeom>
            <a:avLst/>
            <a:gdLst/>
            <a:ahLst/>
            <a:cxnLst/>
            <a:rect r="r" b="b" t="t" l="l"/>
            <a:pathLst>
              <a:path h="5768944" w="8630703">
                <a:moveTo>
                  <a:pt x="0" y="0"/>
                </a:moveTo>
                <a:lnTo>
                  <a:pt x="8630704" y="0"/>
                </a:lnTo>
                <a:lnTo>
                  <a:pt x="8630704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518056"/>
            <a:ext cx="8705880" cy="5762083"/>
          </a:xfrm>
          <a:custGeom>
            <a:avLst/>
            <a:gdLst/>
            <a:ahLst/>
            <a:cxnLst/>
            <a:rect r="r" b="b" t="t" l="l"/>
            <a:pathLst>
              <a:path h="5762083" w="8705880">
                <a:moveTo>
                  <a:pt x="0" y="0"/>
                </a:moveTo>
                <a:lnTo>
                  <a:pt x="8705880" y="0"/>
                </a:lnTo>
                <a:lnTo>
                  <a:pt x="8705880" y="5762083"/>
                </a:lnTo>
                <a:lnTo>
                  <a:pt x="0" y="5762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9109" y="818569"/>
            <a:ext cx="6596755" cy="8835653"/>
          </a:xfrm>
          <a:custGeom>
            <a:avLst/>
            <a:gdLst/>
            <a:ahLst/>
            <a:cxnLst/>
            <a:rect r="r" b="b" t="t" l="l"/>
            <a:pathLst>
              <a:path h="8835653" w="6596755">
                <a:moveTo>
                  <a:pt x="0" y="0"/>
                </a:moveTo>
                <a:lnTo>
                  <a:pt x="6596754" y="0"/>
                </a:lnTo>
                <a:lnTo>
                  <a:pt x="6596754" y="8835654"/>
                </a:lnTo>
                <a:lnTo>
                  <a:pt x="0" y="883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233118" y="933450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21889" y="694744"/>
            <a:ext cx="10716285" cy="306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Open Sans Bold"/>
              </a:rPr>
              <a:t>TAMBIÉN PODRÍAMOS ELEGIR TRES IMÁGENES Y FUSIONARLAS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7853" y="6931210"/>
            <a:ext cx="4778400" cy="2723013"/>
          </a:xfrm>
          <a:custGeom>
            <a:avLst/>
            <a:gdLst/>
            <a:ahLst/>
            <a:cxnLst/>
            <a:rect r="r" b="b" t="t" l="l"/>
            <a:pathLst>
              <a:path h="2723013" w="4778400">
                <a:moveTo>
                  <a:pt x="0" y="0"/>
                </a:moveTo>
                <a:lnTo>
                  <a:pt x="4778400" y="0"/>
                </a:lnTo>
                <a:lnTo>
                  <a:pt x="4778400" y="2723013"/>
                </a:lnTo>
                <a:lnTo>
                  <a:pt x="0" y="272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36253" y="6931210"/>
            <a:ext cx="4822179" cy="2723013"/>
          </a:xfrm>
          <a:custGeom>
            <a:avLst/>
            <a:gdLst/>
            <a:ahLst/>
            <a:cxnLst/>
            <a:rect r="r" b="b" t="t" l="l"/>
            <a:pathLst>
              <a:path h="2723013" w="4822179">
                <a:moveTo>
                  <a:pt x="0" y="0"/>
                </a:moveTo>
                <a:lnTo>
                  <a:pt x="4822179" y="0"/>
                </a:lnTo>
                <a:lnTo>
                  <a:pt x="4822179" y="2723013"/>
                </a:lnTo>
                <a:lnTo>
                  <a:pt x="0" y="2723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432" r="0" b="-543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6527" y="4174987"/>
            <a:ext cx="4079453" cy="2756222"/>
          </a:xfrm>
          <a:custGeom>
            <a:avLst/>
            <a:gdLst/>
            <a:ahLst/>
            <a:cxnLst/>
            <a:rect r="r" b="b" t="t" l="l"/>
            <a:pathLst>
              <a:path h="2756222" w="4079453">
                <a:moveTo>
                  <a:pt x="0" y="0"/>
                </a:moveTo>
                <a:lnTo>
                  <a:pt x="4079453" y="0"/>
                </a:lnTo>
                <a:lnTo>
                  <a:pt x="4079453" y="2756223"/>
                </a:lnTo>
                <a:lnTo>
                  <a:pt x="0" y="2756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5603" y="398546"/>
            <a:ext cx="14136793" cy="9489907"/>
          </a:xfrm>
          <a:custGeom>
            <a:avLst/>
            <a:gdLst/>
            <a:ahLst/>
            <a:cxnLst/>
            <a:rect r="r" b="b" t="t" l="l"/>
            <a:pathLst>
              <a:path h="9489907" w="14136793">
                <a:moveTo>
                  <a:pt x="0" y="0"/>
                </a:moveTo>
                <a:lnTo>
                  <a:pt x="14136794" y="0"/>
                </a:lnTo>
                <a:lnTo>
                  <a:pt x="14136794" y="9489908"/>
                </a:lnTo>
                <a:lnTo>
                  <a:pt x="0" y="948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DAGG2cPWNL8</dc:identifier>
  <dcterms:modified xsi:type="dcterms:W3CDTF">2011-08-01T06:04:30Z</dcterms:modified>
  <cp:revision>1</cp:revision>
  <dc:title>TRATAMIENTO DE IMÁGENES CON PYTHON</dc:title>
</cp:coreProperties>
</file>